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620688"/>
            <a:ext cx="7160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Предварительные эскизы по уличному оформлению города Приозерск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User\Downloads\WhatsApp Image 2026-10-16 at 12.27.59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60848"/>
            <a:ext cx="892899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167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17670981082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74164"/>
            <a:ext cx="7344816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73537" y="580038"/>
            <a:ext cx="3388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пропускной пункт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263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36" t="39896" r="42739" b="32810"/>
          <a:stretch/>
        </p:blipFill>
        <p:spPr bwMode="auto">
          <a:xfrm>
            <a:off x="301944" y="1700808"/>
            <a:ext cx="844652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27784" y="1052736"/>
            <a:ext cx="4610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Территория перед магазином «Юбилейный»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0170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79503" y="66934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Пляж «Шагала»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Users\User\Downloads\17670981082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359" y="1293004"/>
            <a:ext cx="676875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461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70" t="31878" r="46305" b="33791"/>
          <a:stretch/>
        </p:blipFill>
        <p:spPr bwMode="auto">
          <a:xfrm>
            <a:off x="467544" y="1484784"/>
            <a:ext cx="3744416" cy="46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63888" y="354761"/>
            <a:ext cx="2670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Эскизы фотозон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90" t="32155" r="45894" b="33972"/>
          <a:stretch/>
        </p:blipFill>
        <p:spPr bwMode="auto">
          <a:xfrm>
            <a:off x="4788024" y="1484784"/>
            <a:ext cx="4032448" cy="46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3227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63888" y="354761"/>
            <a:ext cx="2670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Эскизы фотозон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68" t="32227" r="46234" b="33983"/>
          <a:stretch/>
        </p:blipFill>
        <p:spPr bwMode="auto">
          <a:xfrm>
            <a:off x="395536" y="1196752"/>
            <a:ext cx="3672408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3" t="32649" r="46056" b="33130"/>
          <a:stretch/>
        </p:blipFill>
        <p:spPr bwMode="auto">
          <a:xfrm>
            <a:off x="4283968" y="1196752"/>
            <a:ext cx="4320480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3417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25</Words>
  <Application>Microsoft Office PowerPoint</Application>
  <PresentationFormat>Экран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</cp:revision>
  <dcterms:created xsi:type="dcterms:W3CDTF">2026-10-22T04:23:34Z</dcterms:created>
  <dcterms:modified xsi:type="dcterms:W3CDTF">2026-10-22T05:09:42Z</dcterms:modified>
</cp:coreProperties>
</file>